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7" r:id="rId11"/>
    <p:sldId id="262" r:id="rId12"/>
    <p:sldId id="263" r:id="rId13"/>
    <p:sldId id="266" r:id="rId14"/>
    <p:sldId id="264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1350" autoAdjust="0"/>
  </p:normalViewPr>
  <p:slideViewPr>
    <p:cSldViewPr snapToGrid="0">
      <p:cViewPr varScale="1">
        <p:scale>
          <a:sx n="78" d="100"/>
          <a:sy n="78" d="100"/>
        </p:scale>
        <p:origin x="187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073D-2CF9-46F9-980D-BDD9A207C03A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90CA4-5C66-47FA-8913-5F73A9E8D3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780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Il y a de ça 165 ans!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90CA4-5C66-47FA-8913-5F73A9E8D352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097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Il y a de ça 41 ans!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90CA4-5C66-47FA-8913-5F73A9E8D352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103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Seulement</a:t>
            </a:r>
            <a:r>
              <a:rPr lang="fr-CA" baseline="0" dirty="0"/>
              <a:t> 4 couleurs:</a:t>
            </a:r>
          </a:p>
          <a:p>
            <a:r>
              <a:rPr lang="fr-CA" baseline="0" dirty="0"/>
              <a:t>Rouge</a:t>
            </a:r>
          </a:p>
          <a:p>
            <a:r>
              <a:rPr lang="fr-CA" baseline="0" dirty="0"/>
              <a:t>Bleu</a:t>
            </a:r>
          </a:p>
          <a:p>
            <a:r>
              <a:rPr lang="fr-CA" baseline="0" dirty="0"/>
              <a:t>Vert </a:t>
            </a:r>
          </a:p>
          <a:p>
            <a:r>
              <a:rPr lang="fr-CA" baseline="0" dirty="0"/>
              <a:t>Jaune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90CA4-5C66-47FA-8913-5F73A9E8D35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33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995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909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015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529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001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518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726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014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94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380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122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268D-943B-4486-840B-14922EAAFCC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2A47-11A1-449B-8D8E-213A620CAD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4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97875" y="1476104"/>
            <a:ext cx="9144000" cy="3291840"/>
          </a:xfrm>
        </p:spPr>
        <p:txBody>
          <a:bodyPr>
            <a:noAutofit/>
          </a:bodyPr>
          <a:lstStyle/>
          <a:p>
            <a:r>
              <a:rPr lang="fr-CA" sz="7200" dirty="0"/>
              <a:t>LE THÉORÈME DES </a:t>
            </a:r>
            <a:br>
              <a:rPr lang="fr-CA" sz="7200" dirty="0"/>
            </a:br>
            <a:r>
              <a:rPr lang="fr-CA" sz="7200" dirty="0"/>
              <a:t>___ </a:t>
            </a:r>
            <a:br>
              <a:rPr lang="fr-CA" sz="7200" dirty="0"/>
            </a:br>
            <a:r>
              <a:rPr lang="fr-CA" sz="7200" dirty="0"/>
              <a:t>COULEURS</a:t>
            </a:r>
          </a:p>
        </p:txBody>
      </p:sp>
    </p:spTree>
    <p:extLst>
      <p:ext uri="{BB962C8B-B14F-4D97-AF65-F5344CB8AC3E}">
        <p14:creationId xmlns:p14="http://schemas.microsoft.com/office/powerpoint/2010/main" val="335796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97" y="499539"/>
            <a:ext cx="5662517" cy="56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0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47" y="530290"/>
            <a:ext cx="5690507" cy="56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7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16" y="474307"/>
            <a:ext cx="5783516" cy="57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926840" y="768668"/>
            <a:ext cx="4338320" cy="5320665"/>
            <a:chOff x="0" y="0"/>
            <a:chExt cx="4338320" cy="5320665"/>
          </a:xfrm>
        </p:grpSpPr>
        <p:sp>
          <p:nvSpPr>
            <p:cNvPr id="4" name="Ellipse 3"/>
            <p:cNvSpPr/>
            <p:nvPr/>
          </p:nvSpPr>
          <p:spPr>
            <a:xfrm>
              <a:off x="1543050" y="276225"/>
              <a:ext cx="1255395" cy="231457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sp>
          <p:nvSpPr>
            <p:cNvPr id="3" name="Ellipse 2"/>
            <p:cNvSpPr/>
            <p:nvPr/>
          </p:nvSpPr>
          <p:spPr>
            <a:xfrm>
              <a:off x="628650" y="1895475"/>
              <a:ext cx="3097530" cy="342519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sp>
          <p:nvSpPr>
            <p:cNvPr id="5" name="Ellipse 4"/>
            <p:cNvSpPr/>
            <p:nvPr/>
          </p:nvSpPr>
          <p:spPr>
            <a:xfrm>
              <a:off x="1104900" y="2390775"/>
              <a:ext cx="750570" cy="76390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sp>
          <p:nvSpPr>
            <p:cNvPr id="6" name="Ellipse 5"/>
            <p:cNvSpPr/>
            <p:nvPr/>
          </p:nvSpPr>
          <p:spPr>
            <a:xfrm>
              <a:off x="2505075" y="2590800"/>
              <a:ext cx="750570" cy="76390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sp>
          <p:nvSpPr>
            <p:cNvPr id="7" name="Ellipse 6"/>
            <p:cNvSpPr/>
            <p:nvPr/>
          </p:nvSpPr>
          <p:spPr>
            <a:xfrm>
              <a:off x="1114425" y="3743325"/>
              <a:ext cx="750570" cy="76390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sp>
          <p:nvSpPr>
            <p:cNvPr id="8" name="Ellipse 7"/>
            <p:cNvSpPr/>
            <p:nvPr/>
          </p:nvSpPr>
          <p:spPr>
            <a:xfrm>
              <a:off x="2400300" y="3943350"/>
              <a:ext cx="750570" cy="763905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9" name="Connecteur droit 8"/>
            <p:cNvCxnSpPr/>
            <p:nvPr/>
          </p:nvCxnSpPr>
          <p:spPr>
            <a:xfrm flipH="1" flipV="1">
              <a:off x="781050" y="1590675"/>
              <a:ext cx="490855" cy="654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 flipV="1">
              <a:off x="0" y="3352800"/>
              <a:ext cx="626110" cy="806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361950" y="4505325"/>
              <a:ext cx="518160" cy="5454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3238500" y="1733550"/>
              <a:ext cx="424180" cy="62293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3724275" y="3438525"/>
              <a:ext cx="614045" cy="6921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 flipV="1">
              <a:off x="3495675" y="4505325"/>
              <a:ext cx="559435" cy="53149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H="1" flipV="1">
              <a:off x="1600200" y="0"/>
              <a:ext cx="231140" cy="38163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2524125" y="28575"/>
              <a:ext cx="245110" cy="3683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274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94" y="149290"/>
            <a:ext cx="4718786" cy="644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1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476" y="167951"/>
            <a:ext cx="4773420" cy="65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7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Conjecturé en </a:t>
            </a:r>
            <a:r>
              <a:rPr lang="fr-CA" u="sng" dirty="0"/>
              <a:t>1852</a:t>
            </a:r>
            <a:r>
              <a:rPr lang="fr-CA" dirty="0"/>
              <a:t> par Francis </a:t>
            </a:r>
            <a:r>
              <a:rPr lang="fr-CA" dirty="0" err="1"/>
              <a:t>Guthrie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80" y="1825625"/>
            <a:ext cx="3015840" cy="4351338"/>
          </a:xfrm>
        </p:spPr>
      </p:pic>
    </p:spTree>
    <p:extLst>
      <p:ext uri="{BB962C8B-B14F-4D97-AF65-F5344CB8AC3E}">
        <p14:creationId xmlns:p14="http://schemas.microsoft.com/office/powerpoint/2010/main" val="48224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Démontré en </a:t>
            </a:r>
            <a:r>
              <a:rPr lang="fr-CA" u="sng" dirty="0"/>
              <a:t>1976</a:t>
            </a:r>
            <a:r>
              <a:rPr lang="fr-CA" dirty="0"/>
              <a:t> par deux Américains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dirty="0"/>
              <a:t>Kenneth Appel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dirty="0" err="1"/>
              <a:t>Henrich</a:t>
            </a:r>
            <a:r>
              <a:rPr lang="fr-CA" dirty="0"/>
              <a:t> </a:t>
            </a:r>
            <a:r>
              <a:rPr lang="fr-CA" dirty="0" err="1"/>
              <a:t>Heesch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2890520"/>
            <a:ext cx="2540000" cy="25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04" y="2442754"/>
            <a:ext cx="2661391" cy="34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1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6726" y="-371086"/>
            <a:ext cx="5669513" cy="75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9372" y="-391642"/>
            <a:ext cx="5651250" cy="7535000"/>
          </a:xfrm>
        </p:spPr>
      </p:pic>
    </p:spTree>
    <p:extLst>
      <p:ext uri="{BB962C8B-B14F-4D97-AF65-F5344CB8AC3E}">
        <p14:creationId xmlns:p14="http://schemas.microsoft.com/office/powerpoint/2010/main" val="329039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84" y="1045029"/>
            <a:ext cx="10369761" cy="4578139"/>
          </a:xfrm>
        </p:spPr>
      </p:pic>
    </p:spTree>
    <p:extLst>
      <p:ext uri="{BB962C8B-B14F-4D97-AF65-F5344CB8AC3E}">
        <p14:creationId xmlns:p14="http://schemas.microsoft.com/office/powerpoint/2010/main" val="20263227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69E65A7808DE42A412931DC482FD14" ma:contentTypeVersion="13" ma:contentTypeDescription="Crée un document." ma:contentTypeScope="" ma:versionID="218dcfc83e43b5253948cc49efb706e0">
  <xsd:schema xmlns:xsd="http://www.w3.org/2001/XMLSchema" xmlns:xs="http://www.w3.org/2001/XMLSchema" xmlns:p="http://schemas.microsoft.com/office/2006/metadata/properties" xmlns:ns3="31763ed3-349d-44a8-ad96-3607d8b9573a" xmlns:ns4="5b644651-2d3e-45f9-af94-f3c79ab94119" targetNamespace="http://schemas.microsoft.com/office/2006/metadata/properties" ma:root="true" ma:fieldsID="aacba89aa84366c5bcbf278a70b40be6" ns3:_="" ns4:_="">
    <xsd:import namespace="31763ed3-349d-44a8-ad96-3607d8b9573a"/>
    <xsd:import namespace="5b644651-2d3e-45f9-af94-f3c79ab941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63ed3-349d-44a8-ad96-3607d8b95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44651-2d3e-45f9-af94-f3c79ab941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988A42-E4FA-4FD8-A4FC-17055B676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63ed3-349d-44a8-ad96-3607d8b9573a"/>
    <ds:schemaRef ds:uri="5b644651-2d3e-45f9-af94-f3c79ab94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3185A7-3279-45C9-9FAB-774D13216C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B0DCEE-F73B-4FDB-BD9D-A9030B8D4C7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50</Words>
  <Application>Microsoft Office PowerPoint</Application>
  <PresentationFormat>Grand écran</PresentationFormat>
  <Paragraphs>15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LE THÉORÈME DES  ___  COULEURS</vt:lpstr>
      <vt:lpstr>Présentation PowerPoint</vt:lpstr>
      <vt:lpstr>Présentation PowerPoint</vt:lpstr>
      <vt:lpstr>Présentation PowerPoint</vt:lpstr>
      <vt:lpstr>Conjecturé en 1852 par Francis Guthrie</vt:lpstr>
      <vt:lpstr>Démontré en 1976 par deux Américains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Cégep Saint-Jean-sur-Richelieu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THÉORÈME DES  ___  COULEURS</dc:title>
  <dc:creator>Marc-Andre Desautels</dc:creator>
  <cp:lastModifiedBy>Marc-Andre Desautels</cp:lastModifiedBy>
  <cp:revision>20</cp:revision>
  <dcterms:created xsi:type="dcterms:W3CDTF">2017-10-17T18:12:16Z</dcterms:created>
  <dcterms:modified xsi:type="dcterms:W3CDTF">2020-07-12T01:45:44Z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0x010100EC69E65A7808DE42A412931DC482FD14</vt:lpwstr>
  </property>
</Properties>
</file>